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402" r:id="rId3"/>
    <p:sldId id="420" r:id="rId4"/>
    <p:sldId id="419" r:id="rId5"/>
  </p:sldIdLst>
  <p:sldSz cx="9144000" cy="6858000" type="screen4x3"/>
  <p:notesSz cx="9926638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kirbis" initials="m" lastIdx="0" clrIdx="0">
    <p:extLst>
      <p:ext uri="{19B8F6BF-5375-455C-9EA6-DF929625EA0E}">
        <p15:presenceInfo xmlns:p15="http://schemas.microsoft.com/office/powerpoint/2012/main" userId="mkirbis" providerId="None"/>
      </p:ext>
    </p:extLst>
  </p:cmAuthor>
  <p:cmAuthor id="2" name="S4_S" initials="S4" lastIdx="1" clrIdx="1">
    <p:extLst>
      <p:ext uri="{19B8F6BF-5375-455C-9EA6-DF929625EA0E}">
        <p15:presenceInfo xmlns:p15="http://schemas.microsoft.com/office/powerpoint/2012/main" userId="S4_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Svetel slog 3 – poudarek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Svetel slog 2 – poudarek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5758FB7-9AC5-4552-8A53-C91805E547FA}" styleName="Tematski slog 1 – poudarek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08" autoAdjust="0"/>
    <p:restoredTop sz="89631" autoAdjust="0"/>
  </p:normalViewPr>
  <p:slideViewPr>
    <p:cSldViewPr snapToGrid="0">
      <p:cViewPr varScale="1">
        <p:scale>
          <a:sx n="97" d="100"/>
          <a:sy n="97" d="100"/>
        </p:scale>
        <p:origin x="1806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Označba mesta datuma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D3061824-B914-4418-8B9C-54D1F36FB87F}" type="datetimeFigureOut">
              <a:rPr lang="en-GB" smtClean="0"/>
              <a:t>02/04/2021</a:t>
            </a:fld>
            <a:endParaRPr lang="en-GB"/>
          </a:p>
        </p:txBody>
      </p:sp>
      <p:sp>
        <p:nvSpPr>
          <p:cNvPr id="4" name="Označba mesta noge 3"/>
          <p:cNvSpPr>
            <a:spLocks noGrp="1"/>
          </p:cNvSpPr>
          <p:nvPr>
            <p:ph type="ftr" sz="quarter" idx="2"/>
          </p:nvPr>
        </p:nvSpPr>
        <p:spPr>
          <a:xfrm>
            <a:off x="1" y="6457411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5621696" y="6457411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6628363C-EA15-4EA1-A9BB-D61861C103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164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6BB406CA-5417-41F2-9BDB-E5796C61B5CD}" type="datetimeFigureOut">
              <a:rPr lang="sl-SI" smtClean="0"/>
              <a:t>2. 04. 2021</a:t>
            </a:fld>
            <a:endParaRPr lang="sl-SI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50900"/>
            <a:ext cx="3055938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sl-SI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992201" y="3271104"/>
            <a:ext cx="7942238" cy="2676455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1" y="6457411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5621696" y="6457411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85647311-B3B4-41E5-AF38-85226823664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23930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63152" y="340391"/>
            <a:ext cx="5385585" cy="1277937"/>
          </a:xfrm>
        </p:spPr>
        <p:txBody>
          <a:bodyPr anchor="ctr">
            <a:normAutofit/>
          </a:bodyPr>
          <a:lstStyle>
            <a:lvl1pPr algn="l">
              <a:defRPr sz="36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6173" y="2532189"/>
            <a:ext cx="10109770" cy="2888504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236417" y="1366750"/>
            <a:ext cx="1921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www.eu-skladi.si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63901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44255" y="129199"/>
            <a:ext cx="2987109" cy="25556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749871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28203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j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596" y="-111920"/>
            <a:ext cx="2717083" cy="21404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93480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532966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mele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245" y="181521"/>
            <a:ext cx="2497397" cy="1993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281896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0076" y="2323303"/>
            <a:ext cx="7984947" cy="1277937"/>
          </a:xfrm>
        </p:spPr>
        <p:txBody>
          <a:bodyPr anchor="ctr">
            <a:normAutofit/>
          </a:bodyPr>
          <a:lstStyle>
            <a:lvl1pPr algn="ctr"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414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8420100" y="-12700"/>
            <a:ext cx="1787525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8811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8420598" y="-12700"/>
            <a:ext cx="1787100" cy="2806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160519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v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40956" y="53975"/>
            <a:ext cx="3801204" cy="23939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6" y="482886"/>
            <a:ext cx="671904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883947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p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065" y="38109"/>
            <a:ext cx="4879775" cy="24585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066455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l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99441" y="73042"/>
            <a:ext cx="2367744" cy="25320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5809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91118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veska rib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198914">
            <a:off x="7043882" y="421051"/>
            <a:ext cx="3142407" cy="16588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43137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65326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5423" y="190519"/>
            <a:ext cx="2381402" cy="21411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3304011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ngu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36194" y="-520699"/>
            <a:ext cx="3032662" cy="30173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16999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929395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avl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0851" y="-413222"/>
            <a:ext cx="2241589" cy="27647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826195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611007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FAA43-227E-4F11-92D3-0B5ECCA277CE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3D1D6-B1F3-4478-9636-E4F676B80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0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88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4.svrk@gov.si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s4.svrk@gov.si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s4.svrk@gov.s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mailto:s4.svrk@gov.si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73335"/>
            <a:ext cx="8886406" cy="1277937"/>
          </a:xfrm>
        </p:spPr>
        <p:txBody>
          <a:bodyPr>
            <a:noAutofit/>
          </a:bodyPr>
          <a:lstStyle/>
          <a:p>
            <a:r>
              <a:rPr lang="sl-SI" sz="4800" dirty="0" smtClean="0">
                <a:solidFill>
                  <a:srgbClr val="002060"/>
                </a:solidFill>
              </a:rPr>
              <a:t>S4 – Proces podjetniškega odkrivanja - 3.faza</a:t>
            </a:r>
            <a:r>
              <a:rPr lang="sl-SI" sz="4000" dirty="0">
                <a:solidFill>
                  <a:srgbClr val="002060"/>
                </a:solidFill>
              </a:rPr>
              <a:t/>
            </a:r>
            <a:br>
              <a:rPr lang="sl-SI" sz="4000" dirty="0">
                <a:solidFill>
                  <a:srgbClr val="002060"/>
                </a:solidFill>
              </a:rPr>
            </a:b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313150" y="5496769"/>
            <a:ext cx="6878760" cy="1277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l-SI" dirty="0" err="1" smtClean="0">
                <a:solidFill>
                  <a:srgbClr val="002060"/>
                </a:solidFill>
              </a:rPr>
              <a:t>Webinar</a:t>
            </a:r>
            <a:r>
              <a:rPr lang="sl-SI" dirty="0" smtClean="0">
                <a:solidFill>
                  <a:srgbClr val="002060"/>
                </a:solidFill>
              </a:rPr>
              <a:t> 4 od 10 –2.4.2021</a:t>
            </a:r>
            <a:endParaRPr lang="en-US" dirty="0">
              <a:solidFill>
                <a:srgbClr val="0066CC"/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27" y="2485407"/>
            <a:ext cx="5115051" cy="1910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ravokotnik 5"/>
          <p:cNvSpPr/>
          <p:nvPr/>
        </p:nvSpPr>
        <p:spPr>
          <a:xfrm>
            <a:off x="6575001" y="1731969"/>
            <a:ext cx="1580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>
                <a:hlinkClick r:id="rId3"/>
              </a:rPr>
              <a:t>s4.svrk@gov.si</a:t>
            </a:r>
            <a:endParaRPr lang="en-GB" dirty="0"/>
          </a:p>
        </p:txBody>
      </p:sp>
      <p:sp>
        <p:nvSpPr>
          <p:cNvPr id="2" name="PoljeZBesedilom 1"/>
          <p:cNvSpPr txBox="1"/>
          <p:nvPr/>
        </p:nvSpPr>
        <p:spPr>
          <a:xfrm>
            <a:off x="-18527" y="1384198"/>
            <a:ext cx="68116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5400" b="1" dirty="0" smtClean="0">
                <a:solidFill>
                  <a:srgbClr val="002060"/>
                </a:solidFill>
              </a:rPr>
              <a:t>ZDRAVJE - MEDICINA</a:t>
            </a:r>
            <a:endParaRPr lang="en-GB" sz="5400" b="1" dirty="0"/>
          </a:p>
        </p:txBody>
      </p:sp>
    </p:spTree>
    <p:extLst>
      <p:ext uri="{BB962C8B-B14F-4D97-AF65-F5344CB8AC3E}">
        <p14:creationId xmlns:p14="http://schemas.microsoft.com/office/powerpoint/2010/main" val="326195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/>
          <p:cNvSpPr/>
          <p:nvPr/>
        </p:nvSpPr>
        <p:spPr>
          <a:xfrm>
            <a:off x="395288" y="198438"/>
            <a:ext cx="4710112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 sz="28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sl-SI" sz="4000" b="1" dirty="0" smtClean="0">
                <a:solidFill>
                  <a:schemeClr val="accent5"/>
                </a:solidFill>
                <a:latin typeface="+mn-lt"/>
                <a:cs typeface="+mn-cs"/>
              </a:rPr>
              <a:t>Dnevni red</a:t>
            </a:r>
            <a:endParaRPr lang="en-US" sz="4000" b="1" dirty="0">
              <a:solidFill>
                <a:schemeClr val="accent5"/>
              </a:solidFill>
              <a:latin typeface="+mn-lt"/>
              <a:cs typeface="+mn-cs"/>
            </a:endParaRPr>
          </a:p>
        </p:txBody>
      </p:sp>
      <p:sp>
        <p:nvSpPr>
          <p:cNvPr id="19459" name="PoljeZBesedilom 4"/>
          <p:cNvSpPr txBox="1">
            <a:spLocks noChangeArrowheads="1"/>
          </p:cNvSpPr>
          <p:nvPr/>
        </p:nvSpPr>
        <p:spPr bwMode="auto">
          <a:xfrm>
            <a:off x="368299" y="1160273"/>
            <a:ext cx="7965210" cy="5201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Uvod –SVRK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Predstavitev domene s predlaganimi FP in PS  Zdravje - Medicina </a:t>
            </a:r>
            <a:r>
              <a:rPr lang="sl-SI" altLang="en-US" sz="3200" b="1" dirty="0">
                <a:solidFill>
                  <a:srgbClr val="002060"/>
                </a:solidFill>
              </a:rPr>
              <a:t>- </a:t>
            </a:r>
            <a:r>
              <a:rPr lang="sl-SI" sz="3200" b="1" dirty="0">
                <a:solidFill>
                  <a:srgbClr val="002060"/>
                </a:solidFill>
              </a:rPr>
              <a:t>SIS EGIZ </a:t>
            </a:r>
            <a:r>
              <a:rPr lang="sl-SI" altLang="en-US" sz="3200" b="1" dirty="0" smtClean="0">
                <a:solidFill>
                  <a:srgbClr val="002060"/>
                </a:solidFill>
              </a:rPr>
              <a:t>********************************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Q&amp;A: prejete pobude oz. vprašanja </a:t>
            </a:r>
            <a:endParaRPr lang="sl-SI" altLang="en-US" sz="3200" b="1"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Q&amp;A: </a:t>
            </a:r>
            <a:r>
              <a:rPr lang="sl-SI" altLang="en-US" sz="3200" b="1" dirty="0">
                <a:solidFill>
                  <a:srgbClr val="002060"/>
                </a:solidFill>
              </a:rPr>
              <a:t>ostala</a:t>
            </a:r>
            <a:r>
              <a:rPr lang="sl-SI" altLang="en-US" sz="3200" b="1" dirty="0" smtClean="0">
                <a:solidFill>
                  <a:srgbClr val="002060"/>
                </a:solidFill>
              </a:rPr>
              <a:t> vprašanja *****************************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tabLst>
                <a:tab pos="2420938" algn="l"/>
              </a:tabLst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Moderatorja: 	</a:t>
            </a:r>
          </a:p>
          <a:p>
            <a:pPr marL="685800" lvl="2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800" b="1" dirty="0">
                <a:solidFill>
                  <a:srgbClr val="002060"/>
                </a:solidFill>
              </a:rPr>
              <a:t>	</a:t>
            </a:r>
            <a:r>
              <a:rPr lang="sl-SI" altLang="en-US" sz="2800" b="1" dirty="0" smtClean="0">
                <a:solidFill>
                  <a:srgbClr val="002060"/>
                </a:solidFill>
              </a:rPr>
              <a:t>Alenka Rožaj Brvar – </a:t>
            </a:r>
            <a:r>
              <a:rPr lang="sl-SI" sz="2800" b="1" dirty="0" smtClean="0">
                <a:solidFill>
                  <a:srgbClr val="002060"/>
                </a:solidFill>
              </a:rPr>
              <a:t>SRIP Zdravje -Medicina</a:t>
            </a:r>
            <a:endParaRPr lang="sl-SI" altLang="en-US" sz="2800" b="1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	Bojan </a:t>
            </a:r>
            <a:r>
              <a:rPr lang="sl-SI" altLang="en-US" b="1" dirty="0">
                <a:solidFill>
                  <a:srgbClr val="002060"/>
                </a:solidFill>
              </a:rPr>
              <a:t>Suvorov - </a:t>
            </a:r>
            <a:r>
              <a:rPr lang="sl-SI" altLang="en-US" b="1" dirty="0" smtClean="0">
                <a:solidFill>
                  <a:srgbClr val="002060"/>
                </a:solidFill>
              </a:rPr>
              <a:t>SVRK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400" b="1" dirty="0" err="1" smtClean="0">
                <a:solidFill>
                  <a:srgbClr val="7030A0"/>
                </a:solidFill>
              </a:rPr>
              <a:t>Webinar</a:t>
            </a:r>
            <a:r>
              <a:rPr lang="sl-SI" altLang="en-US" sz="2400" b="1" dirty="0" smtClean="0">
                <a:solidFill>
                  <a:srgbClr val="7030A0"/>
                </a:solidFill>
              </a:rPr>
              <a:t> se snema, je in bo dostopen tudi na YT</a:t>
            </a: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227887" y="4941887"/>
            <a:ext cx="278923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ravokotnik 1"/>
          <p:cNvSpPr/>
          <p:nvPr/>
        </p:nvSpPr>
        <p:spPr>
          <a:xfrm rot="16200000">
            <a:off x="7645826" y="2717653"/>
            <a:ext cx="20558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2400" b="1" dirty="0">
                <a:hlinkClick r:id="rId3"/>
              </a:rPr>
              <a:t>s4.svrk@gov.si</a:t>
            </a:r>
            <a:endParaRPr lang="en-GB" sz="2400" dirty="0"/>
          </a:p>
        </p:txBody>
      </p:sp>
      <p:sp>
        <p:nvSpPr>
          <p:cNvPr id="3" name="Pravokotnik 2"/>
          <p:cNvSpPr/>
          <p:nvPr/>
        </p:nvSpPr>
        <p:spPr>
          <a:xfrm>
            <a:off x="164152" y="6394405"/>
            <a:ext cx="1580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>
                <a:hlinkClick r:id="rId3"/>
              </a:rPr>
              <a:t>s4.svrk@gov.si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515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besedila 1"/>
          <p:cNvSpPr>
            <a:spLocks noGrp="1"/>
          </p:cNvSpPr>
          <p:nvPr>
            <p:ph type="body" sz="quarter" idx="10"/>
          </p:nvPr>
        </p:nvSpPr>
        <p:spPr>
          <a:xfrm>
            <a:off x="246831" y="369870"/>
            <a:ext cx="7099192" cy="1079304"/>
          </a:xfrm>
        </p:spPr>
        <p:txBody>
          <a:bodyPr>
            <a:normAutofit/>
          </a:bodyPr>
          <a:lstStyle/>
          <a:p>
            <a:r>
              <a:rPr lang="sl-SI" sz="5400" dirty="0" smtClean="0">
                <a:solidFill>
                  <a:schemeClr val="accent5"/>
                </a:solidFill>
              </a:rPr>
              <a:t>NAMEN</a:t>
            </a:r>
            <a:endParaRPr lang="en-GB" sz="5400" dirty="0">
              <a:solidFill>
                <a:schemeClr val="accent5"/>
              </a:solidFill>
            </a:endParaRPr>
          </a:p>
        </p:txBody>
      </p:sp>
      <p:sp>
        <p:nvSpPr>
          <p:cNvPr id="3" name="Označba mesta besedila 2"/>
          <p:cNvSpPr>
            <a:spLocks noGrp="1"/>
          </p:cNvSpPr>
          <p:nvPr>
            <p:ph type="body" sz="quarter" idx="11"/>
          </p:nvPr>
        </p:nvSpPr>
        <p:spPr>
          <a:xfrm>
            <a:off x="329023" y="1449174"/>
            <a:ext cx="8414285" cy="4315145"/>
          </a:xfrm>
        </p:spPr>
        <p:txBody>
          <a:bodyPr>
            <a:noAutofit/>
          </a:bodyPr>
          <a:lstStyle/>
          <a:p>
            <a:r>
              <a:rPr lang="sl-SI" sz="3200" b="1" dirty="0" smtClean="0"/>
              <a:t>Na domenskih </a:t>
            </a:r>
            <a:r>
              <a:rPr lang="sl-SI" sz="3200" b="1" dirty="0" err="1" smtClean="0"/>
              <a:t>webinarjih</a:t>
            </a:r>
            <a:r>
              <a:rPr lang="sl-SI" sz="3200" b="1" dirty="0" smtClean="0"/>
              <a:t> </a:t>
            </a:r>
            <a:r>
              <a:rPr lang="sl-SI" sz="3200" b="1" u="sng" dirty="0"/>
              <a:t>ne bomo </a:t>
            </a:r>
            <a:r>
              <a:rPr lang="sl-SI" sz="3200" b="1" dirty="0"/>
              <a:t>govorili </a:t>
            </a:r>
            <a:r>
              <a:rPr lang="sl-SI" sz="3200" b="1" dirty="0" smtClean="0"/>
              <a:t>ukrepih </a:t>
            </a:r>
            <a:r>
              <a:rPr lang="sl-SI" sz="3200" b="1" dirty="0"/>
              <a:t>s katerimi bomo naslavljali vsebine pametne specializacije.</a:t>
            </a:r>
            <a:endParaRPr lang="en-GB" sz="3200" b="1" dirty="0"/>
          </a:p>
          <a:p>
            <a:r>
              <a:rPr lang="sl-SI" sz="3200" b="1" dirty="0"/>
              <a:t>Govorili </a:t>
            </a:r>
            <a:r>
              <a:rPr lang="sl-SI" sz="3200" b="1" dirty="0" smtClean="0"/>
              <a:t>bomo </a:t>
            </a:r>
            <a:r>
              <a:rPr lang="sl-SI" sz="3200" b="1" dirty="0"/>
              <a:t>o </a:t>
            </a:r>
            <a:r>
              <a:rPr lang="sl-SI" sz="3200" b="1" u="sng" dirty="0"/>
              <a:t>tabeli prioritet, fokusnih področij in produktnih smeri</a:t>
            </a:r>
            <a:r>
              <a:rPr lang="sl-SI" sz="3200" b="1" dirty="0"/>
              <a:t>, ki jih želimo </a:t>
            </a:r>
            <a:r>
              <a:rPr lang="sl-SI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osredotočiti – fokusirati</a:t>
            </a:r>
            <a:r>
              <a:rPr lang="sl-SI" sz="3200" b="1" dirty="0"/>
              <a:t>, najti tiste prave, najbolj perspektivne, ki bodo prinesle najbolj hiter a tudi najbolj vzdržen razvoj in posledično blaginjo celotni državi s sredstvi, ki bodo na voljo</a:t>
            </a:r>
            <a:r>
              <a:rPr lang="sl-SI" sz="3200" b="1" dirty="0" smtClean="0"/>
              <a:t>.</a:t>
            </a:r>
          </a:p>
          <a:p>
            <a:pPr algn="ctr">
              <a:spcBef>
                <a:spcPts val="3000"/>
              </a:spcBef>
            </a:pPr>
            <a:r>
              <a:rPr lang="sl-SI" sz="4400" b="1" dirty="0" smtClean="0">
                <a:hlinkClick r:id="rId2"/>
              </a:rPr>
              <a:t>s4.svrk@gov.si</a:t>
            </a:r>
            <a:r>
              <a:rPr lang="sl-SI" sz="4400" b="1" dirty="0" smtClean="0"/>
              <a:t> </a:t>
            </a:r>
            <a:endParaRPr lang="en-GB" sz="4400" b="1" dirty="0"/>
          </a:p>
          <a:p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146318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2933" y="157975"/>
            <a:ext cx="8886406" cy="1277937"/>
          </a:xfrm>
        </p:spPr>
        <p:txBody>
          <a:bodyPr>
            <a:noAutofit/>
          </a:bodyPr>
          <a:lstStyle/>
          <a:p>
            <a:r>
              <a:rPr lang="sl-SI" sz="5400" dirty="0" smtClean="0">
                <a:solidFill>
                  <a:srgbClr val="002060"/>
                </a:solidFill>
              </a:rPr>
              <a:t>S4 – Proces podjetniškega odkrivanja - 3.faza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0" y="5493327"/>
            <a:ext cx="9143999" cy="13646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l-SI" sz="4300" dirty="0" smtClean="0">
                <a:solidFill>
                  <a:srgbClr val="002060"/>
                </a:solidFill>
              </a:rPr>
              <a:t>HVALA </a:t>
            </a:r>
            <a:r>
              <a:rPr lang="sl-SI" sz="3200" dirty="0" smtClean="0">
                <a:solidFill>
                  <a:srgbClr val="002060"/>
                </a:solidFill>
              </a:rPr>
              <a:t>ZA VAŠE PREDLOGE IN RAZPRAVO</a:t>
            </a:r>
          </a:p>
          <a:p>
            <a:pPr algn="r"/>
            <a:r>
              <a:rPr lang="sl-SI" sz="3200" dirty="0" smtClean="0">
                <a:hlinkClick r:id="rId2"/>
              </a:rPr>
              <a:t>s4.svrk@gov.si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7689"/>
            <a:ext cx="3602515" cy="134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370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6294</TotalTime>
  <Words>132</Words>
  <Application>Microsoft Office PowerPoint</Application>
  <PresentationFormat>Diaprojekcija na zaslonu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S4 – Proces podjetniškega odkrivanja - 3.faza </vt:lpstr>
      <vt:lpstr>PowerPointova predstavitev</vt:lpstr>
      <vt:lpstr>PowerPointova predstavitev</vt:lpstr>
      <vt:lpstr>S4 – Proces podjetniškega odkrivanja - 3.faza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Mitja Ribic</dc:creator>
  <cp:lastModifiedBy>S4_S</cp:lastModifiedBy>
  <cp:revision>517</cp:revision>
  <cp:lastPrinted>2021-04-02T09:53:57Z</cp:lastPrinted>
  <dcterms:created xsi:type="dcterms:W3CDTF">2015-02-26T08:26:11Z</dcterms:created>
  <dcterms:modified xsi:type="dcterms:W3CDTF">2021-04-02T13:14:53Z</dcterms:modified>
</cp:coreProperties>
</file>